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65" r:id="rId35"/>
    <p:sldId id="259" r:id="rId36"/>
    <p:sldId id="260" r:id="rId37"/>
    <p:sldId id="261" r:id="rId38"/>
    <p:sldId id="2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72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684383"/>
          </a:xfrm>
        </p:spPr>
        <p:txBody>
          <a:bodyPr>
            <a:normAutofit/>
          </a:bodyPr>
          <a:lstStyle/>
          <a:p>
            <a:r>
              <a:rPr lang="en-US" dirty="0"/>
              <a:t>Entity Framework CORE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D508-F0B4-4ED1-BDE7-D3A88E42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935"/>
          </a:xfrm>
        </p:spPr>
        <p:txBody>
          <a:bodyPr/>
          <a:lstStyle/>
          <a:p>
            <a:r>
              <a:rPr lang="en-US" dirty="0"/>
              <a:t>Install rancher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C4C4-6231-4755-B782-AD9C1ED3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753"/>
            <a:ext cx="10714182" cy="4712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F1722-49F9-48F2-B624-A7ECE5486BE8}"/>
              </a:ext>
            </a:extLst>
          </p:cNvPr>
          <p:cNvSpPr txBox="1"/>
          <p:nvPr/>
        </p:nvSpPr>
        <p:spPr>
          <a:xfrm>
            <a:off x="277354" y="6024861"/>
            <a:ext cx="960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run --name </a:t>
            </a:r>
            <a:r>
              <a:rPr lang="en-US" dirty="0" err="1"/>
              <a:t>postgres_proto</a:t>
            </a:r>
            <a:r>
              <a:rPr lang="en-US" dirty="0"/>
              <a:t> -e POSTGRES_PASSWORD=</a:t>
            </a:r>
            <a:r>
              <a:rPr lang="en-US" dirty="0" err="1"/>
              <a:t>sandeep</a:t>
            </a:r>
            <a:r>
              <a:rPr lang="en-US" dirty="0"/>
              <a:t> -p 5435:5432 -d </a:t>
            </a:r>
            <a:r>
              <a:rPr lang="en-US" dirty="0" err="1"/>
              <a:t>postgres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6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C215-5A16-49C7-A6D4-C6FCD14A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71642-02D4-4CB4-99F3-6A9FBEA4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022"/>
            <a:ext cx="12192000" cy="41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5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B820-E6A6-452E-BCAE-D32CF87C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Adding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D63AC-ACA3-40C7-A631-C51F4659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102"/>
            <a:ext cx="9924722" cy="53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05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FD1A-5075-4FB9-B8E5-DC53D39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B86CD-B47E-4083-9198-F75A40B1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099"/>
            <a:ext cx="6706860" cy="54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5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92A9-829C-417C-9B94-50600348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823B5-F9D4-45CE-8F81-574CAA53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54"/>
            <a:ext cx="3846372" cy="56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6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7C5-3B7B-47CE-83B4-8686A55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1256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Microsoft.entityframework.core.tools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1C17B-1070-4466-B4A6-C0FE2FB9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412"/>
            <a:ext cx="8902404" cy="57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</a:t>
            </a:r>
            <a:r>
              <a:rPr lang="en-US" dirty="0" err="1"/>
              <a:t>FRAMEWork</a:t>
            </a:r>
            <a:r>
              <a:rPr lang="en-US" dirty="0"/>
              <a:t>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F426E-A7AC-4D67-8939-F95A40C6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14"/>
            <a:ext cx="9709544" cy="57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1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Framework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7FFBD-8D34-4EE9-8EA8-72E6B034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0" y="1079079"/>
            <a:ext cx="33623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6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F6EA-01A4-48F7-B4BD-3D733667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607"/>
          </a:xfrm>
        </p:spPr>
        <p:txBody>
          <a:bodyPr/>
          <a:lstStyle/>
          <a:p>
            <a:r>
              <a:rPr lang="en-US" dirty="0"/>
              <a:t>Get-help entity Framework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7392E-B032-4B8C-9CF8-4FA09F77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092"/>
            <a:ext cx="12192000" cy="24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7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6274-DD6E-4DC1-840A-5266DA32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6600"/>
          </a:xfrm>
        </p:spPr>
        <p:txBody>
          <a:bodyPr>
            <a:normAutofit fontScale="90000"/>
          </a:bodyPr>
          <a:lstStyle/>
          <a:p>
            <a:r>
              <a:rPr lang="en-US" dirty="0"/>
              <a:t>Add in the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D99C3-7B69-4BC9-A49D-CC167962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" y="1208868"/>
            <a:ext cx="12192000" cy="54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3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12EA-AC06-4E4B-81D7-E2AF8C67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764" y="3003654"/>
            <a:ext cx="11029616" cy="564830"/>
          </a:xfrm>
        </p:spPr>
        <p:txBody>
          <a:bodyPr/>
          <a:lstStyle/>
          <a:p>
            <a:r>
              <a:rPr lang="en-US" dirty="0"/>
              <a:t>First Application using EF CORE</a:t>
            </a:r>
          </a:p>
        </p:txBody>
      </p:sp>
    </p:spTree>
    <p:extLst>
      <p:ext uri="{BB962C8B-B14F-4D97-AF65-F5344CB8AC3E}">
        <p14:creationId xmlns:p14="http://schemas.microsoft.com/office/powerpoint/2010/main" val="135029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3377-B279-43A2-9140-D7946B8C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CDE4-F598-4A70-BAFF-9BF60154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875"/>
            <a:ext cx="12192000" cy="3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9FB4-9ADA-49AF-8C0E-0CDA7022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2468"/>
          </a:xfrm>
        </p:spPr>
        <p:txBody>
          <a:bodyPr>
            <a:normAutofit fontScale="90000"/>
          </a:bodyPr>
          <a:lstStyle/>
          <a:p>
            <a:r>
              <a:rPr lang="en-US" dirty="0"/>
              <a:t>Snapshot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B005C-B644-46F8-B937-7622F864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5116"/>
            <a:ext cx="12106759" cy="360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79255-4BE0-478B-BA94-6666D449FC27}"/>
              </a:ext>
            </a:extLst>
          </p:cNvPr>
          <p:cNvSpPr txBox="1"/>
          <p:nvPr/>
        </p:nvSpPr>
        <p:spPr>
          <a:xfrm>
            <a:off x="50370" y="4928461"/>
            <a:ext cx="816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snapshot is used to determine how to migrate from one model version to next.</a:t>
            </a:r>
          </a:p>
        </p:txBody>
      </p:sp>
    </p:spTree>
    <p:extLst>
      <p:ext uri="{BB962C8B-B14F-4D97-AF65-F5344CB8AC3E}">
        <p14:creationId xmlns:p14="http://schemas.microsoft.com/office/powerpoint/2010/main" val="210287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4B85-F26B-419B-A282-B7BBAAE1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Migration code - Identity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8E74B-A27C-4BE8-BC63-23986159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" y="1226423"/>
            <a:ext cx="12108215" cy="22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7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8E1D-48B8-4BBE-AE4D-11785DFC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260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0934C-E521-49B3-B529-314F3311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" y="1282760"/>
            <a:ext cx="12192000" cy="320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F5F28-E503-4A89-AC2C-EC4FF6C96B6B}"/>
              </a:ext>
            </a:extLst>
          </p:cNvPr>
          <p:cNvSpPr txBox="1"/>
          <p:nvPr/>
        </p:nvSpPr>
        <p:spPr>
          <a:xfrm>
            <a:off x="255685" y="4905691"/>
            <a:ext cx="450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recognized one to many relationship</a:t>
            </a:r>
          </a:p>
        </p:txBody>
      </p:sp>
    </p:spTree>
    <p:extLst>
      <p:ext uri="{BB962C8B-B14F-4D97-AF65-F5344CB8AC3E}">
        <p14:creationId xmlns:p14="http://schemas.microsoft.com/office/powerpoint/2010/main" val="372181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0C96-DFCB-4C1B-857E-217DD947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B419A-78A7-4E44-9182-6BECFCBA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414"/>
            <a:ext cx="11573856" cy="484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7471F-AB53-4492-BD08-B9727F52C8AF}"/>
              </a:ext>
            </a:extLst>
          </p:cNvPr>
          <p:cNvSpPr txBox="1"/>
          <p:nvPr/>
        </p:nvSpPr>
        <p:spPr>
          <a:xfrm>
            <a:off x="112674" y="6114779"/>
            <a:ext cx="563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index for foreign key that discovers on the model.</a:t>
            </a:r>
          </a:p>
        </p:txBody>
      </p:sp>
    </p:spTree>
    <p:extLst>
      <p:ext uri="{BB962C8B-B14F-4D97-AF65-F5344CB8AC3E}">
        <p14:creationId xmlns:p14="http://schemas.microsoft.com/office/powerpoint/2010/main" val="424207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AD8E-2DD1-4097-A5B6-FC21D0F3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Script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570B1-245A-4BD4-B5C3-3D069D8B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752"/>
            <a:ext cx="10159663" cy="57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5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BEE7-6BB1-4416-ADCC-11B8003E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Update-database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C9CDB-D80B-41C4-AA00-36A0B4D4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8"/>
            <a:ext cx="11450758" cy="56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64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3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6A98-03C0-4394-B006-227F36E4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52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EB04F-E68E-4602-9A1F-B67F2643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053"/>
            <a:ext cx="12192000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248A-09B7-4FEE-9B97-E3B73580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Blank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03B9C-FC08-45FA-BB7E-E0B7383D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3"/>
            <a:ext cx="11281438" cy="54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52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45E9-5B59-4F8B-89E5-B473DE7B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604"/>
          </a:xfrm>
        </p:spPr>
        <p:txBody>
          <a:bodyPr/>
          <a:lstStyle/>
          <a:p>
            <a:r>
              <a:rPr lang="en-US" dirty="0"/>
              <a:t>EF Core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3EF78-45CD-4704-B2C9-C77156C1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67" y="1397346"/>
            <a:ext cx="4876800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08462-6B81-4061-BF4A-F0096887D3CB}"/>
              </a:ext>
            </a:extLst>
          </p:cNvPr>
          <p:cNvSpPr txBox="1"/>
          <p:nvPr/>
        </p:nvSpPr>
        <p:spPr>
          <a:xfrm>
            <a:off x="459367" y="4988560"/>
            <a:ext cx="831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6 scaffolding  now defaults to creating singular names for the entity classes.</a:t>
            </a:r>
          </a:p>
        </p:txBody>
      </p:sp>
    </p:spTree>
    <p:extLst>
      <p:ext uri="{BB962C8B-B14F-4D97-AF65-F5344CB8AC3E}">
        <p14:creationId xmlns:p14="http://schemas.microsoft.com/office/powerpoint/2010/main" val="248711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A7D1-39AA-41CB-8B7A-D9C7CC86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453" y="3157779"/>
            <a:ext cx="1452961" cy="4224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ExTRAS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5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A6EF-793D-4205-9A55-31CE09E6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59D8D-A071-4D7B-902E-68D49DE4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244"/>
            <a:ext cx="11198222" cy="56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6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AD73-7B8A-41DD-B675-58CDB7DF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4928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4F9A2-EE42-4210-9012-9EC2A627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2" y="1218083"/>
            <a:ext cx="12192000" cy="10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5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B823-F46B-4514-A74C-E30E554B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6B7C5-B4B3-46AA-8392-CB42E3BF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2" y="1217756"/>
            <a:ext cx="967353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8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FB1D-61A7-4DD6-9CC0-A0427390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608"/>
          </a:xfrm>
        </p:spPr>
        <p:txBody>
          <a:bodyPr/>
          <a:lstStyle/>
          <a:p>
            <a:r>
              <a:rPr lang="en-US" dirty="0"/>
              <a:t>Migration bundle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3D442-B391-457F-8D8A-9BE99AD6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682"/>
            <a:ext cx="12192000" cy="1394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6E038-7E9C-4B11-93BF-864CEEED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6079"/>
            <a:ext cx="1144905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90A9B-6401-4226-9345-20EBB125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3" y="4804136"/>
            <a:ext cx="12192000" cy="3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1F3-F592-4000-B070-C81A67ED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569"/>
          </a:xfrm>
        </p:spPr>
        <p:txBody>
          <a:bodyPr/>
          <a:lstStyle/>
          <a:p>
            <a:r>
              <a:rPr lang="en-US" dirty="0"/>
              <a:t>Create domain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A2094-8C22-443A-8CE5-8CB239E7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" y="1483962"/>
            <a:ext cx="11263139" cy="47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6F9C-DF38-47C4-B348-3063C247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9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BF992-D43E-4659-A4CD-9718BB74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610"/>
            <a:ext cx="11334750" cy="55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6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0851-15EF-43EF-A095-8D6ECD46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DECD6-880E-4C48-AAFD-221C74BB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1"/>
            <a:ext cx="11246898" cy="56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A29B-F3DE-4A14-B0A9-DDB0873B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3238"/>
          </a:xfrm>
        </p:spPr>
        <p:txBody>
          <a:bodyPr>
            <a:normAutofit fontScale="90000"/>
          </a:bodyPr>
          <a:lstStyle/>
          <a:p>
            <a:r>
              <a:rPr lang="en-US" dirty="0"/>
              <a:t>Domain class samurai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EE912-9CE2-48B4-BC47-776F6AA5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042"/>
            <a:ext cx="121920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D3B8-FC6A-4206-8AC2-887D90F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28F69-7F45-439E-AAE8-231FC9E5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028"/>
            <a:ext cx="12192000" cy="46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11D9-0C1F-42E0-AEBF-06D0647E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ADD PROJECT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B434-80BA-4322-A92F-593D7B09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42"/>
            <a:ext cx="10065774" cy="53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699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{418E6B71-DD28-49FE-B0D5-1F6931AC30EF}tf33552983_win32</Template>
  <TotalTime>636</TotalTime>
  <Words>199</Words>
  <Application>Microsoft Office PowerPoint</Application>
  <PresentationFormat>Widescreen</PresentationFormat>
  <Paragraphs>43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Franklin Gothic Book</vt:lpstr>
      <vt:lpstr>Franklin Gothic Demi</vt:lpstr>
      <vt:lpstr>Wingdings 2</vt:lpstr>
      <vt:lpstr>DividendVTI</vt:lpstr>
      <vt:lpstr>Entity Framework CORE 6</vt:lpstr>
      <vt:lpstr>First Application using EF CORE</vt:lpstr>
      <vt:lpstr>Blank solution</vt:lpstr>
      <vt:lpstr>Create domain classes</vt:lpstr>
      <vt:lpstr>DATA</vt:lpstr>
      <vt:lpstr>UI</vt:lpstr>
      <vt:lpstr>Domain class samurai</vt:lpstr>
      <vt:lpstr>EF CORE</vt:lpstr>
      <vt:lpstr>ADD PROJECT REFERENCE</vt:lpstr>
      <vt:lpstr>Install rancher</vt:lpstr>
      <vt:lpstr>Samurai context</vt:lpstr>
      <vt:lpstr>Adding context</vt:lpstr>
      <vt:lpstr>SAMURAI UI</vt:lpstr>
      <vt:lpstr>Constraints</vt:lpstr>
      <vt:lpstr>Add Microsoft.entityframework.core.tools</vt:lpstr>
      <vt:lpstr>Get-help entity FRAMEWork - 1</vt:lpstr>
      <vt:lpstr>Get-help entity Framework - 2</vt:lpstr>
      <vt:lpstr>Get-help entity Framework - 3</vt:lpstr>
      <vt:lpstr>Add in the UI</vt:lpstr>
      <vt:lpstr>Add migration</vt:lpstr>
      <vt:lpstr>Snapshot</vt:lpstr>
      <vt:lpstr>Migration code - Identity column</vt:lpstr>
      <vt:lpstr>Migration code - constraints</vt:lpstr>
      <vt:lpstr>Migration code - index</vt:lpstr>
      <vt:lpstr>Script migration</vt:lpstr>
      <vt:lpstr>Update-database</vt:lpstr>
      <vt:lpstr>ReverSe engineer an existing database - 1</vt:lpstr>
      <vt:lpstr>ReverSe engineer an existing database - 2</vt:lpstr>
      <vt:lpstr>ReverSe engineer an existing database - 3</vt:lpstr>
      <vt:lpstr>EF Core 6</vt:lpstr>
      <vt:lpstr>ExTRAS</vt:lpstr>
      <vt:lpstr>Temporal tables</vt:lpstr>
      <vt:lpstr>dotnet</vt:lpstr>
      <vt:lpstr>Dotnet tool</vt:lpstr>
      <vt:lpstr>Migration bundle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63</cp:revision>
  <dcterms:created xsi:type="dcterms:W3CDTF">2022-02-23T17:49:00Z</dcterms:created>
  <dcterms:modified xsi:type="dcterms:W3CDTF">2022-02-24T17:22:08Z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